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8" r:id="rId2"/>
    <p:sldId id="256" r:id="rId3"/>
  </p:sldIdLst>
  <p:sldSz cx="9144000" cy="6858000" type="screen4x3"/>
  <p:notesSz cx="7010400" cy="92964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150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372127-23E5-4369-802E-F3E6CAB1AD7E}" type="datetimeFigureOut">
              <a:rPr lang="en-US" smtClean="0"/>
              <a:t>8/19/2022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80881D-2E63-44A2-AC4D-D62E7CD097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01898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372127-23E5-4369-802E-F3E6CAB1AD7E}" type="datetimeFigureOut">
              <a:rPr lang="en-US" smtClean="0"/>
              <a:t>8/19/2022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80881D-2E63-44A2-AC4D-D62E7CD097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8736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372127-23E5-4369-802E-F3E6CAB1AD7E}" type="datetimeFigureOut">
              <a:rPr lang="en-US" smtClean="0"/>
              <a:t>8/19/2022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80881D-2E63-44A2-AC4D-D62E7CD097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89917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372127-23E5-4369-802E-F3E6CAB1AD7E}" type="datetimeFigureOut">
              <a:rPr lang="en-US" smtClean="0"/>
              <a:t>8/19/2022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80881D-2E63-44A2-AC4D-D62E7CD097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77059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372127-23E5-4369-802E-F3E6CAB1AD7E}" type="datetimeFigureOut">
              <a:rPr lang="en-US" smtClean="0"/>
              <a:t>8/19/2022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80881D-2E63-44A2-AC4D-D62E7CD097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91467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372127-23E5-4369-802E-F3E6CAB1AD7E}" type="datetimeFigureOut">
              <a:rPr lang="en-US" smtClean="0"/>
              <a:t>8/19/2022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80881D-2E63-44A2-AC4D-D62E7CD097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78262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372127-23E5-4369-802E-F3E6CAB1AD7E}" type="datetimeFigureOut">
              <a:rPr lang="en-US" smtClean="0"/>
              <a:t>8/19/2022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80881D-2E63-44A2-AC4D-D62E7CD097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44887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372127-23E5-4369-802E-F3E6CAB1AD7E}" type="datetimeFigureOut">
              <a:rPr lang="en-US" smtClean="0"/>
              <a:t>8/19/2022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80881D-2E63-44A2-AC4D-D62E7CD097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3967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372127-23E5-4369-802E-F3E6CAB1AD7E}" type="datetimeFigureOut">
              <a:rPr lang="en-US" smtClean="0"/>
              <a:t>8/19/2022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80881D-2E63-44A2-AC4D-D62E7CD097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13226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372127-23E5-4369-802E-F3E6CAB1AD7E}" type="datetimeFigureOut">
              <a:rPr lang="en-US" smtClean="0"/>
              <a:t>8/19/2022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80881D-2E63-44A2-AC4D-D62E7CD097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861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372127-23E5-4369-802E-F3E6CAB1AD7E}" type="datetimeFigureOut">
              <a:rPr lang="en-US" smtClean="0"/>
              <a:t>8/19/2022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80881D-2E63-44A2-AC4D-D62E7CD097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59399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372127-23E5-4369-802E-F3E6CAB1AD7E}" type="datetimeFigureOut">
              <a:rPr lang="en-US" smtClean="0"/>
              <a:t>8/19/2022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80881D-2E63-44A2-AC4D-D62E7CD097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52593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timeline&#10;&#10;Description automatically generated">
            <a:extLst>
              <a:ext uri="{FF2B5EF4-FFF2-40B4-BE49-F238E27FC236}">
                <a16:creationId xmlns:a16="http://schemas.microsoft.com/office/drawing/2014/main" id="{75333493-60E7-47E8-8775-26E7B9992E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8412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06B6C3CF-C06F-4B68-B83E-8B6CB4AA136E}"/>
              </a:ext>
            </a:extLst>
          </p:cNvPr>
          <p:cNvSpPr/>
          <p:nvPr/>
        </p:nvSpPr>
        <p:spPr>
          <a:xfrm>
            <a:off x="6526635" y="4613944"/>
            <a:ext cx="2122415" cy="635163"/>
          </a:xfrm>
          <a:prstGeom prst="rect">
            <a:avLst/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55049ED-6513-44A8-B9BB-982AAAD7708E}"/>
              </a:ext>
            </a:extLst>
          </p:cNvPr>
          <p:cNvSpPr txBox="1"/>
          <p:nvPr/>
        </p:nvSpPr>
        <p:spPr>
          <a:xfrm>
            <a:off x="6526635" y="4555222"/>
            <a:ext cx="2122415" cy="7540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b="1" dirty="0"/>
              <a:t>Monday – Friday: 9am to 5pm*</a:t>
            </a:r>
          </a:p>
          <a:p>
            <a:pPr algn="ctr"/>
            <a:r>
              <a:rPr lang="en-US" sz="800" b="1" dirty="0"/>
              <a:t>* Hours subject to change</a:t>
            </a:r>
          </a:p>
          <a:p>
            <a:pPr algn="ctr"/>
            <a:r>
              <a:rPr lang="en-US" sz="800" b="1" dirty="0"/>
              <a:t>For assistance outside of business hours, Contact Destinations Gift Shop</a:t>
            </a:r>
          </a:p>
          <a:p>
            <a:pPr algn="ctr"/>
            <a:r>
              <a:rPr lang="en-US" sz="800" b="1" dirty="0"/>
              <a:t>(609) 441-5670</a:t>
            </a:r>
          </a:p>
        </p:txBody>
      </p:sp>
    </p:spTree>
    <p:extLst>
      <p:ext uri="{BB962C8B-B14F-4D97-AF65-F5344CB8AC3E}">
        <p14:creationId xmlns:p14="http://schemas.microsoft.com/office/powerpoint/2010/main" val="27773398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Text&#10;&#10;Description automatically generated">
            <a:extLst>
              <a:ext uri="{FF2B5EF4-FFF2-40B4-BE49-F238E27FC236}">
                <a16:creationId xmlns:a16="http://schemas.microsoft.com/office/drawing/2014/main" id="{9E508D42-938A-4360-9CC3-46D10D2BAB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62194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B38E442A-59BB-4505-AD17-F0E1D6BE736C}"/>
              </a:ext>
            </a:extLst>
          </p:cNvPr>
          <p:cNvSpPr/>
          <p:nvPr/>
        </p:nvSpPr>
        <p:spPr>
          <a:xfrm>
            <a:off x="6182686" y="4379053"/>
            <a:ext cx="2961314" cy="21979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99AF12D-080A-4815-84A5-2D4D244A303C}"/>
              </a:ext>
            </a:extLst>
          </p:cNvPr>
          <p:cNvSpPr/>
          <p:nvPr/>
        </p:nvSpPr>
        <p:spPr>
          <a:xfrm>
            <a:off x="3162650" y="3070371"/>
            <a:ext cx="3020036" cy="10654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3A468C0-505A-4851-AF66-3A4EF66177A3}"/>
              </a:ext>
            </a:extLst>
          </p:cNvPr>
          <p:cNvSpPr/>
          <p:nvPr/>
        </p:nvSpPr>
        <p:spPr>
          <a:xfrm>
            <a:off x="6325299" y="6576969"/>
            <a:ext cx="2759978" cy="243281"/>
          </a:xfrm>
          <a:prstGeom prst="rect">
            <a:avLst/>
          </a:pr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 descr="Text&#10;&#10;Description automatically generated">
            <a:extLst>
              <a:ext uri="{FF2B5EF4-FFF2-40B4-BE49-F238E27FC236}">
                <a16:creationId xmlns:a16="http://schemas.microsoft.com/office/drawing/2014/main" id="{AD642A3D-3F89-4630-A4F6-3C5D04E16CD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07" t="91076" r="73761" b="5745"/>
          <a:stretch/>
        </p:blipFill>
        <p:spPr>
          <a:xfrm>
            <a:off x="704674" y="6073629"/>
            <a:ext cx="1694577" cy="2181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125380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</TotalTime>
  <Words>28</Words>
  <Application>Microsoft Office PowerPoint</Application>
  <PresentationFormat>On-screen Show (4:3)</PresentationFormat>
  <Paragraphs>4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HAC Business Center</dc:creator>
  <cp:lastModifiedBy>Denise Savastano</cp:lastModifiedBy>
  <cp:revision>4</cp:revision>
  <cp:lastPrinted>2022-03-01T19:20:44Z</cp:lastPrinted>
  <dcterms:created xsi:type="dcterms:W3CDTF">2022-03-01T19:09:31Z</dcterms:created>
  <dcterms:modified xsi:type="dcterms:W3CDTF">2022-08-19T17:05:56Z</dcterms:modified>
</cp:coreProperties>
</file>